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5BA18-FB85-45BD-8D7D-B14A6AE5B178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E8696-AD1E-4A0B-922B-706A3C89D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E8696-AD1E-4A0B-922B-706A3C89DF4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ssholder for dato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315AA-75C3-4C45-9B65-C471B38D9C8D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17" name="Plassholder for bunn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Plassholder for lysbildenumm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41687-EE6F-4B0D-9544-D87D2C68CB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ktangel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ktangel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ktangel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ktangel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ktangel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tel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9" name="Undertittel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b-NO" smtClean="0"/>
              <a:t>Klikk for å redigere undertittelstil i malen</a:t>
            </a:r>
            <a:endParaRPr kumimoji="0" lang="en-US"/>
          </a:p>
        </p:txBody>
      </p:sp>
      <p:sp>
        <p:nvSpPr>
          <p:cNvPr id="56" name="Rektangel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ktangel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ktangel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ktangel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315AA-75C3-4C45-9B65-C471B38D9C8D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41687-EE6F-4B0D-9544-D87D2C68C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315AA-75C3-4C45-9B65-C471B38D9C8D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41687-EE6F-4B0D-9544-D87D2C68C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315AA-75C3-4C45-9B65-C471B38D9C8D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41687-EE6F-4B0D-9544-D87D2C68C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ihånds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ihånds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ihånds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ihånds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ihånds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ihånds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ihånds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ihånds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ihånds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ihånds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ihånds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ihånds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ihånds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ihånds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ihånds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315AA-75C3-4C45-9B65-C471B38D9C8D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41687-EE6F-4B0D-9544-D87D2C68CB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ktangel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8" name="Rektangel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ktangel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ktangel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ktangel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ktangel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315AA-75C3-4C45-9B65-C471B38D9C8D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41687-EE6F-4B0D-9544-D87D2C68C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ktangel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5" name="Plassholder for innhold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315AA-75C3-4C45-9B65-C471B38D9C8D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41687-EE6F-4B0D-9544-D87D2C68CB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ktangel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ktangel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ktangel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ktangel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ktangel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ktangel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ktangel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ktangel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ktangel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315AA-75C3-4C45-9B65-C471B38D9C8D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41687-EE6F-4B0D-9544-D87D2C68C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315AA-75C3-4C45-9B65-C471B38D9C8D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41687-EE6F-4B0D-9544-D87D2C68C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315AA-75C3-4C45-9B65-C471B38D9C8D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41687-EE6F-4B0D-9544-D87D2C68C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Rett linje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Rett linje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tt linje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tt linje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tel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b-NO" smtClean="0"/>
              <a:t>Klikk ikonet for å legge til et bilde</a:t>
            </a:r>
            <a:endParaRPr kumimoji="0"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grpSp>
        <p:nvGrpSpPr>
          <p:cNvPr id="14" name="Grup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Rett linje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ett linje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tt linje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Rett linje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tt linje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tt linje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71315AA-75C3-4C45-9B65-C471B38D9C8D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3741687-EE6F-4B0D-9544-D87D2C68C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ktangel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ktangel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ktangel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ktangel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ktangel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ktangel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ktangel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ktangel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Plassholder for tittel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13" name="Plassholder for tekst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  <a:p>
            <a:pPr lvl="1" eaLnBrk="1" latinLnBrk="0" hangingPunct="1"/>
            <a:r>
              <a:rPr kumimoji="0" lang="nb-NO" smtClean="0"/>
              <a:t>Andre nivå</a:t>
            </a:r>
          </a:p>
          <a:p>
            <a:pPr lvl="2" eaLnBrk="1" latinLnBrk="0" hangingPunct="1"/>
            <a:r>
              <a:rPr kumimoji="0" lang="nb-NO" smtClean="0"/>
              <a:t>Tredje nivå</a:t>
            </a:r>
          </a:p>
          <a:p>
            <a:pPr lvl="3" eaLnBrk="1" latinLnBrk="0" hangingPunct="1"/>
            <a:r>
              <a:rPr kumimoji="0" lang="nb-NO" smtClean="0"/>
              <a:t>Fjerde nivå</a:t>
            </a:r>
          </a:p>
          <a:p>
            <a:pPr lvl="4" eaLnBrk="1" latinLnBrk="0" hangingPunct="1"/>
            <a:r>
              <a:rPr kumimoji="0" lang="nb-NO" smtClean="0"/>
              <a:t>Femte nivå</a:t>
            </a:r>
            <a:endParaRPr kumimoji="0" lang="en-US"/>
          </a:p>
        </p:txBody>
      </p:sp>
      <p:sp>
        <p:nvSpPr>
          <p:cNvPr id="14" name="Plassholder for dato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71315AA-75C3-4C45-9B65-C471B38D9C8D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Plassholder for lysbildenumm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3741687-EE6F-4B0D-9544-D87D2C68C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South%20Park%20Video%20American%20history.docx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MULTICULTURALISM</a:t>
            </a:r>
            <a:endParaRPr lang="en-US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 smtClean="0"/>
              <a:t>DEFINITON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The </a:t>
            </a:r>
            <a:r>
              <a:rPr lang="nb-NO" dirty="0" err="1" smtClean="0"/>
              <a:t>role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consumerism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Consumerism</a:t>
            </a:r>
            <a:r>
              <a:rPr lang="nb-NO" dirty="0" smtClean="0"/>
              <a:t> is </a:t>
            </a:r>
            <a:r>
              <a:rPr lang="nb-NO" dirty="0" err="1" smtClean="0"/>
              <a:t>the</a:t>
            </a:r>
            <a:r>
              <a:rPr lang="nb-NO" dirty="0" smtClean="0"/>
              <a:t> real </a:t>
            </a:r>
            <a:r>
              <a:rPr lang="nb-NO" dirty="0" err="1" smtClean="0"/>
              <a:t>power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globalization</a:t>
            </a:r>
            <a:endParaRPr lang="nb-NO" dirty="0" smtClean="0"/>
          </a:p>
          <a:p>
            <a:r>
              <a:rPr lang="nb-NO" dirty="0" err="1" smtClean="0"/>
              <a:t>What</a:t>
            </a:r>
            <a:r>
              <a:rPr lang="nb-NO" dirty="0" smtClean="0"/>
              <a:t> </a:t>
            </a:r>
            <a:r>
              <a:rPr lang="nb-NO" dirty="0" err="1" smtClean="0"/>
              <a:t>signs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</a:t>
            </a:r>
            <a:r>
              <a:rPr lang="nb-NO" dirty="0" err="1" smtClean="0"/>
              <a:t>there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diversity</a:t>
            </a:r>
            <a:r>
              <a:rPr lang="nb-NO" dirty="0" smtClean="0"/>
              <a:t> in </a:t>
            </a:r>
            <a:r>
              <a:rPr lang="nb-NO" dirty="0" err="1" smtClean="0"/>
              <a:t>buyer</a:t>
            </a:r>
            <a:r>
              <a:rPr lang="nb-NO" dirty="0" smtClean="0"/>
              <a:t> </a:t>
            </a:r>
            <a:r>
              <a:rPr lang="nb-NO" dirty="0" err="1" smtClean="0"/>
              <a:t>habits</a:t>
            </a:r>
            <a:r>
              <a:rPr lang="nb-NO" dirty="0" smtClean="0"/>
              <a:t>?</a:t>
            </a:r>
          </a:p>
          <a:p>
            <a:r>
              <a:rPr lang="nb-NO" dirty="0" smtClean="0"/>
              <a:t>Sony, Nokia, Adidas </a:t>
            </a:r>
            <a:r>
              <a:rPr lang="nb-NO" dirty="0" err="1" smtClean="0"/>
              <a:t>are</a:t>
            </a:r>
            <a:r>
              <a:rPr lang="nb-NO" dirty="0" smtClean="0"/>
              <a:t> </a:t>
            </a:r>
            <a:r>
              <a:rPr lang="nb-NO" dirty="0" err="1" smtClean="0"/>
              <a:t>popular</a:t>
            </a:r>
            <a:r>
              <a:rPr lang="nb-NO" dirty="0" smtClean="0"/>
              <a:t> </a:t>
            </a:r>
            <a:r>
              <a:rPr lang="nb-NO" dirty="0" err="1" smtClean="0"/>
              <a:t>brands-</a:t>
            </a:r>
            <a:r>
              <a:rPr lang="nb-NO" dirty="0" smtClean="0"/>
              <a:t> not all </a:t>
            </a:r>
            <a:r>
              <a:rPr lang="nb-NO" dirty="0" err="1" smtClean="0"/>
              <a:t>products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American</a:t>
            </a:r>
          </a:p>
          <a:p>
            <a:r>
              <a:rPr lang="nb-NO" dirty="0" err="1" smtClean="0"/>
              <a:t>Can</a:t>
            </a:r>
            <a:r>
              <a:rPr lang="nb-NO" dirty="0" smtClean="0"/>
              <a:t> </a:t>
            </a:r>
            <a:r>
              <a:rPr lang="nb-NO" dirty="0" err="1" smtClean="0"/>
              <a:t>you</a:t>
            </a:r>
            <a:r>
              <a:rPr lang="nb-NO" dirty="0" smtClean="0"/>
              <a:t> </a:t>
            </a:r>
            <a:r>
              <a:rPr lang="nb-NO" dirty="0" err="1" smtClean="0"/>
              <a:t>think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other</a:t>
            </a:r>
            <a:r>
              <a:rPr lang="nb-NO" dirty="0" smtClean="0"/>
              <a:t> </a:t>
            </a:r>
            <a:r>
              <a:rPr lang="nb-NO" dirty="0" err="1" smtClean="0"/>
              <a:t>examples</a:t>
            </a:r>
            <a:r>
              <a:rPr lang="nb-NO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The </a:t>
            </a:r>
            <a:r>
              <a:rPr lang="nb-NO" dirty="0" err="1" smtClean="0"/>
              <a:t>English</a:t>
            </a:r>
            <a:r>
              <a:rPr lang="nb-NO" dirty="0" smtClean="0"/>
              <a:t> </a:t>
            </a:r>
            <a:r>
              <a:rPr lang="nb-NO" dirty="0" err="1" smtClean="0"/>
              <a:t>language</a:t>
            </a:r>
            <a:r>
              <a:rPr lang="nb-NO" dirty="0" smtClean="0"/>
              <a:t> and </a:t>
            </a:r>
            <a:r>
              <a:rPr lang="nb-NO" dirty="0" err="1" smtClean="0"/>
              <a:t>influences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multicultural</a:t>
            </a:r>
            <a:r>
              <a:rPr lang="nb-NO" dirty="0" smtClean="0"/>
              <a:t>.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Local</a:t>
            </a:r>
            <a:r>
              <a:rPr lang="nb-NO" dirty="0" smtClean="0"/>
              <a:t> </a:t>
            </a:r>
            <a:r>
              <a:rPr lang="nb-NO" dirty="0" err="1" smtClean="0"/>
              <a:t>languages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blending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English</a:t>
            </a:r>
            <a:r>
              <a:rPr lang="nb-NO" dirty="0" smtClean="0"/>
              <a:t> and </a:t>
            </a:r>
            <a:r>
              <a:rPr lang="nb-NO" dirty="0" err="1" smtClean="0"/>
              <a:t>developed</a:t>
            </a:r>
            <a:r>
              <a:rPr lang="nb-NO" dirty="0" smtClean="0"/>
              <a:t> </a:t>
            </a:r>
            <a:r>
              <a:rPr lang="nb-NO" dirty="0" err="1" smtClean="0"/>
              <a:t>into</a:t>
            </a:r>
            <a:r>
              <a:rPr lang="nb-NO" dirty="0" smtClean="0"/>
              <a:t> </a:t>
            </a:r>
            <a:r>
              <a:rPr lang="nb-NO" dirty="0" err="1" smtClean="0"/>
              <a:t>new</a:t>
            </a:r>
            <a:r>
              <a:rPr lang="nb-NO" dirty="0" smtClean="0"/>
              <a:t> forms  x </a:t>
            </a:r>
            <a:r>
              <a:rPr lang="nb-NO" dirty="0" err="1" smtClean="0"/>
              <a:t>Creole</a:t>
            </a:r>
            <a:endParaRPr lang="nb-NO" dirty="0" smtClean="0"/>
          </a:p>
          <a:p>
            <a:r>
              <a:rPr lang="nb-NO" dirty="0" err="1" smtClean="0"/>
              <a:t>English</a:t>
            </a:r>
            <a:r>
              <a:rPr lang="nb-NO" dirty="0" smtClean="0"/>
              <a:t> is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lingua</a:t>
            </a:r>
            <a:r>
              <a:rPr lang="nb-NO" dirty="0" smtClean="0"/>
              <a:t> </a:t>
            </a:r>
            <a:r>
              <a:rPr lang="nb-NO" dirty="0" err="1" smtClean="0"/>
              <a:t>franca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world</a:t>
            </a:r>
          </a:p>
          <a:p>
            <a:r>
              <a:rPr lang="nb-NO" dirty="0" err="1" smtClean="0"/>
              <a:t>English</a:t>
            </a:r>
            <a:r>
              <a:rPr lang="nb-NO" dirty="0" smtClean="0"/>
              <a:t> </a:t>
            </a:r>
            <a:r>
              <a:rPr lang="nb-NO" dirty="0" err="1" smtClean="0"/>
              <a:t>blends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native </a:t>
            </a:r>
            <a:r>
              <a:rPr lang="nb-NO" dirty="0" err="1" smtClean="0"/>
              <a:t>languages-</a:t>
            </a:r>
            <a:r>
              <a:rPr lang="nb-NO" dirty="0" smtClean="0"/>
              <a:t> ”</a:t>
            </a:r>
            <a:r>
              <a:rPr lang="nb-NO" dirty="0" err="1" smtClean="0"/>
              <a:t>the</a:t>
            </a:r>
            <a:r>
              <a:rPr lang="nb-NO" dirty="0" smtClean="0"/>
              <a:t> julekalender” =) for personal </a:t>
            </a:r>
            <a:r>
              <a:rPr lang="nb-NO" dirty="0" err="1" smtClean="0"/>
              <a:t>communication</a:t>
            </a:r>
            <a:endParaRPr lang="nb-NO" dirty="0" smtClean="0"/>
          </a:p>
          <a:p>
            <a:r>
              <a:rPr lang="nb-NO" dirty="0" smtClean="0"/>
              <a:t>Cultural </a:t>
            </a:r>
            <a:r>
              <a:rPr lang="nb-NO" dirty="0" err="1" smtClean="0"/>
              <a:t>codes-</a:t>
            </a:r>
            <a:r>
              <a:rPr lang="nb-NO" dirty="0" smtClean="0"/>
              <a:t> a </a:t>
            </a:r>
            <a:r>
              <a:rPr lang="nb-NO" dirty="0" err="1" smtClean="0"/>
              <a:t>multicultural</a:t>
            </a:r>
            <a:r>
              <a:rPr lang="nb-NO" dirty="0" smtClean="0"/>
              <a:t> </a:t>
            </a:r>
            <a:r>
              <a:rPr lang="nb-NO" dirty="0" err="1" smtClean="0"/>
              <a:t>comm.industry</a:t>
            </a:r>
            <a:r>
              <a:rPr lang="nb-NO" dirty="0" smtClean="0"/>
              <a:t> to </a:t>
            </a:r>
            <a:r>
              <a:rPr lang="nb-NO" dirty="0" err="1" smtClean="0"/>
              <a:t>help</a:t>
            </a:r>
            <a:r>
              <a:rPr lang="nb-NO" dirty="0" smtClean="0"/>
              <a:t> </a:t>
            </a:r>
            <a:r>
              <a:rPr lang="nb-NO" dirty="0" err="1" smtClean="0"/>
              <a:t>avoid</a:t>
            </a:r>
            <a:r>
              <a:rPr lang="nb-NO" dirty="0" smtClean="0"/>
              <a:t> </a:t>
            </a:r>
            <a:r>
              <a:rPr lang="nb-NO" dirty="0" err="1" smtClean="0"/>
              <a:t>misunderstandings</a:t>
            </a:r>
            <a:r>
              <a:rPr lang="nb-NO" dirty="0" smtClean="0"/>
              <a:t> in </a:t>
            </a:r>
            <a:r>
              <a:rPr lang="nb-NO" dirty="0" err="1" smtClean="0"/>
              <a:t>negociatons</a:t>
            </a:r>
            <a:r>
              <a:rPr lang="nb-NO" dirty="0" smtClean="0"/>
              <a:t> etc.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How</a:t>
            </a:r>
            <a:r>
              <a:rPr lang="nb-NO" dirty="0" smtClean="0"/>
              <a:t> to </a:t>
            </a:r>
            <a:r>
              <a:rPr lang="nb-NO" dirty="0" err="1" smtClean="0"/>
              <a:t>enhance</a:t>
            </a:r>
            <a:r>
              <a:rPr lang="nb-NO" dirty="0" smtClean="0"/>
              <a:t> a </a:t>
            </a:r>
            <a:r>
              <a:rPr lang="nb-NO" dirty="0" err="1" smtClean="0"/>
              <a:t>multicultural</a:t>
            </a:r>
            <a:r>
              <a:rPr lang="nb-NO" dirty="0" smtClean="0"/>
              <a:t> </a:t>
            </a:r>
            <a:r>
              <a:rPr lang="nb-NO" dirty="0" err="1" smtClean="0"/>
              <a:t>identity</a:t>
            </a:r>
            <a:r>
              <a:rPr lang="nb-NO" dirty="0" smtClean="0"/>
              <a:t>?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Challenges</a:t>
            </a:r>
            <a:r>
              <a:rPr lang="nb-NO" dirty="0" smtClean="0"/>
              <a:t>:</a:t>
            </a:r>
          </a:p>
          <a:p>
            <a:r>
              <a:rPr lang="nb-NO" dirty="0" err="1" smtClean="0"/>
              <a:t>Assimilation</a:t>
            </a:r>
            <a:r>
              <a:rPr lang="nb-NO" dirty="0" smtClean="0"/>
              <a:t> </a:t>
            </a:r>
            <a:r>
              <a:rPr lang="nb-NO" dirty="0" err="1" smtClean="0"/>
              <a:t>through</a:t>
            </a:r>
            <a:r>
              <a:rPr lang="nb-NO" dirty="0" smtClean="0"/>
              <a:t> </a:t>
            </a:r>
            <a:r>
              <a:rPr lang="nb-NO" dirty="0" err="1" smtClean="0"/>
              <a:t>school/classes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intent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producing</a:t>
            </a:r>
            <a:r>
              <a:rPr lang="nb-NO" dirty="0" smtClean="0"/>
              <a:t> a brand </a:t>
            </a:r>
            <a:r>
              <a:rPr lang="nb-NO" dirty="0" err="1" smtClean="0"/>
              <a:t>new</a:t>
            </a:r>
            <a:r>
              <a:rPr lang="nb-NO" dirty="0" smtClean="0"/>
              <a:t> </a:t>
            </a:r>
            <a:r>
              <a:rPr lang="nb-NO" dirty="0" err="1" smtClean="0"/>
              <a:t>culture</a:t>
            </a:r>
            <a:r>
              <a:rPr lang="nb-NO" dirty="0" smtClean="0"/>
              <a:t> </a:t>
            </a:r>
            <a:r>
              <a:rPr lang="nb-NO" dirty="0" err="1" smtClean="0"/>
              <a:t>unique</a:t>
            </a:r>
            <a:r>
              <a:rPr lang="nb-NO" dirty="0" smtClean="0"/>
              <a:t> to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new</a:t>
            </a:r>
            <a:r>
              <a:rPr lang="nb-NO" dirty="0" smtClean="0"/>
              <a:t> </a:t>
            </a:r>
            <a:r>
              <a:rPr lang="nb-NO" dirty="0" err="1" smtClean="0"/>
              <a:t>young</a:t>
            </a:r>
            <a:r>
              <a:rPr lang="nb-NO" dirty="0" smtClean="0"/>
              <a:t> </a:t>
            </a:r>
            <a:r>
              <a:rPr lang="nb-NO" dirty="0" err="1" smtClean="0"/>
              <a:t>society</a:t>
            </a:r>
            <a:r>
              <a:rPr lang="nb-NO" dirty="0" smtClean="0"/>
              <a:t> (</a:t>
            </a:r>
            <a:r>
              <a:rPr lang="nb-NO" dirty="0" err="1" smtClean="0"/>
              <a:t>melting</a:t>
            </a:r>
            <a:r>
              <a:rPr lang="nb-NO" dirty="0" smtClean="0"/>
              <a:t> pot)</a:t>
            </a:r>
          </a:p>
          <a:p>
            <a:r>
              <a:rPr lang="nb-NO" dirty="0" err="1" smtClean="0"/>
              <a:t>Small</a:t>
            </a:r>
            <a:r>
              <a:rPr lang="nb-NO" dirty="0" smtClean="0"/>
              <a:t> </a:t>
            </a:r>
            <a:r>
              <a:rPr lang="nb-NO" dirty="0" err="1" smtClean="0"/>
              <a:t>ethnic</a:t>
            </a:r>
            <a:r>
              <a:rPr lang="nb-NO" dirty="0" smtClean="0"/>
              <a:t> </a:t>
            </a:r>
            <a:r>
              <a:rPr lang="nb-NO" dirty="0" err="1" smtClean="0"/>
              <a:t>communities</a:t>
            </a:r>
            <a:r>
              <a:rPr lang="nb-NO" dirty="0" smtClean="0"/>
              <a:t> </a:t>
            </a:r>
            <a:r>
              <a:rPr lang="nb-NO" dirty="0" err="1" smtClean="0"/>
              <a:t>may</a:t>
            </a:r>
            <a:r>
              <a:rPr lang="nb-NO" dirty="0" smtClean="0"/>
              <a:t> lead to </a:t>
            </a:r>
            <a:r>
              <a:rPr lang="nb-NO" dirty="0" err="1" smtClean="0"/>
              <a:t>social</a:t>
            </a:r>
            <a:r>
              <a:rPr lang="nb-NO" dirty="0" smtClean="0"/>
              <a:t> </a:t>
            </a:r>
            <a:r>
              <a:rPr lang="nb-NO" dirty="0" err="1" smtClean="0"/>
              <a:t>conflict</a:t>
            </a:r>
            <a:r>
              <a:rPr lang="nb-NO" dirty="0" smtClean="0"/>
              <a:t> </a:t>
            </a:r>
            <a:r>
              <a:rPr lang="nb-NO" dirty="0" err="1" smtClean="0"/>
              <a:t>betw</a:t>
            </a:r>
            <a:r>
              <a:rPr lang="nb-NO" dirty="0" smtClean="0"/>
              <a:t> </a:t>
            </a:r>
            <a:r>
              <a:rPr lang="nb-NO" dirty="0" err="1" smtClean="0"/>
              <a:t>ethnic</a:t>
            </a:r>
            <a:r>
              <a:rPr lang="nb-NO" dirty="0" smtClean="0"/>
              <a:t> </a:t>
            </a:r>
            <a:r>
              <a:rPr lang="nb-NO" dirty="0" err="1" smtClean="0"/>
              <a:t>neighbourhoods</a:t>
            </a:r>
            <a:r>
              <a:rPr lang="nb-NO" dirty="0" smtClean="0"/>
              <a:t>, troubles </a:t>
            </a:r>
            <a:r>
              <a:rPr lang="nb-NO" dirty="0" err="1" smtClean="0"/>
              <a:t>btw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immigrants’ </a:t>
            </a:r>
            <a:r>
              <a:rPr lang="nb-NO" dirty="0" err="1" smtClean="0"/>
              <a:t>home</a:t>
            </a:r>
            <a:r>
              <a:rPr lang="nb-NO" dirty="0" smtClean="0"/>
              <a:t> </a:t>
            </a:r>
            <a:r>
              <a:rPr lang="nb-NO" dirty="0" err="1" smtClean="0"/>
              <a:t>countries</a:t>
            </a:r>
            <a:r>
              <a:rPr lang="nb-NO" dirty="0" smtClean="0"/>
              <a:t> </a:t>
            </a:r>
            <a:r>
              <a:rPr lang="nb-NO" dirty="0" err="1" smtClean="0"/>
              <a:t>might</a:t>
            </a:r>
            <a:r>
              <a:rPr lang="nb-NO" dirty="0" smtClean="0"/>
              <a:t> </a:t>
            </a:r>
            <a:r>
              <a:rPr lang="nb-NO" dirty="0" err="1" smtClean="0"/>
              <a:t>also</a:t>
            </a:r>
            <a:r>
              <a:rPr lang="nb-NO" dirty="0" smtClean="0"/>
              <a:t> be </a:t>
            </a:r>
            <a:r>
              <a:rPr lang="nb-NO" dirty="0" err="1" smtClean="0"/>
              <a:t>continued</a:t>
            </a:r>
            <a:r>
              <a:rPr lang="nb-NO" dirty="0" smtClean="0"/>
              <a:t> – x </a:t>
            </a:r>
            <a:r>
              <a:rPr lang="nb-NO" dirty="0" err="1" smtClean="0"/>
              <a:t>Chinatown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The USA-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situation</a:t>
            </a:r>
            <a:r>
              <a:rPr lang="nb-NO" dirty="0" smtClean="0"/>
              <a:t> </a:t>
            </a:r>
            <a:r>
              <a:rPr lang="nb-NO" dirty="0" err="1" smtClean="0"/>
              <a:t>today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Like a </a:t>
            </a:r>
            <a:r>
              <a:rPr lang="nb-NO" dirty="0" err="1" smtClean="0"/>
              <a:t>salad</a:t>
            </a:r>
            <a:r>
              <a:rPr lang="nb-NO" dirty="0" smtClean="0"/>
              <a:t> bowl, all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ingredients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</a:t>
            </a:r>
            <a:r>
              <a:rPr lang="nb-NO" dirty="0" err="1" smtClean="0"/>
              <a:t>mixed</a:t>
            </a:r>
            <a:r>
              <a:rPr lang="nb-NO" dirty="0" smtClean="0"/>
              <a:t>, </a:t>
            </a:r>
            <a:r>
              <a:rPr lang="nb-NO" dirty="0" err="1" smtClean="0"/>
              <a:t>but</a:t>
            </a:r>
            <a:r>
              <a:rPr lang="nb-NO" dirty="0" smtClean="0"/>
              <a:t> separate</a:t>
            </a:r>
          </a:p>
          <a:p>
            <a:r>
              <a:rPr lang="nb-NO" dirty="0" err="1" smtClean="0"/>
              <a:t>Ethnic</a:t>
            </a:r>
            <a:r>
              <a:rPr lang="nb-NO" dirty="0" smtClean="0"/>
              <a:t> </a:t>
            </a:r>
            <a:r>
              <a:rPr lang="nb-NO" dirty="0" err="1" smtClean="0"/>
              <a:t>diversity</a:t>
            </a:r>
            <a:r>
              <a:rPr lang="nb-NO" dirty="0" smtClean="0"/>
              <a:t> is </a:t>
            </a:r>
            <a:r>
              <a:rPr lang="nb-NO" dirty="0" err="1" smtClean="0"/>
              <a:t>usually</a:t>
            </a:r>
            <a:r>
              <a:rPr lang="nb-NO" dirty="0" smtClean="0"/>
              <a:t> </a:t>
            </a:r>
            <a:r>
              <a:rPr lang="nb-NO" dirty="0" err="1" smtClean="0"/>
              <a:t>encouraged</a:t>
            </a:r>
            <a:r>
              <a:rPr lang="nb-NO" dirty="0" smtClean="0"/>
              <a:t>  in </a:t>
            </a:r>
            <a:r>
              <a:rPr lang="nb-NO" dirty="0" err="1" smtClean="0"/>
              <a:t>multucultural</a:t>
            </a:r>
            <a:r>
              <a:rPr lang="nb-NO" dirty="0" smtClean="0"/>
              <a:t> </a:t>
            </a:r>
            <a:r>
              <a:rPr lang="nb-NO" dirty="0" err="1" smtClean="0"/>
              <a:t>societies</a:t>
            </a:r>
            <a:r>
              <a:rPr lang="nb-NO" dirty="0" smtClean="0"/>
              <a:t>. </a:t>
            </a:r>
            <a:r>
              <a:rPr lang="nb-NO" dirty="0" err="1" smtClean="0"/>
              <a:t>Why</a:t>
            </a:r>
            <a:r>
              <a:rPr lang="nb-NO" dirty="0" smtClean="0"/>
              <a:t>?</a:t>
            </a:r>
          </a:p>
          <a:p>
            <a:r>
              <a:rPr lang="nb-NO" dirty="0" err="1" smtClean="0"/>
              <a:t>Returning</a:t>
            </a:r>
            <a:r>
              <a:rPr lang="nb-NO" dirty="0" smtClean="0"/>
              <a:t> to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traditons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one’s</a:t>
            </a:r>
            <a:r>
              <a:rPr lang="nb-NO" dirty="0" smtClean="0"/>
              <a:t> </a:t>
            </a:r>
            <a:r>
              <a:rPr lang="nb-NO" dirty="0" err="1" smtClean="0"/>
              <a:t>ancestors</a:t>
            </a:r>
            <a:r>
              <a:rPr lang="nb-NO" dirty="0" smtClean="0"/>
              <a:t> to </a:t>
            </a:r>
            <a:r>
              <a:rPr lang="nb-NO" dirty="0" err="1" smtClean="0"/>
              <a:t>find</a:t>
            </a:r>
            <a:r>
              <a:rPr lang="nb-NO" dirty="0" smtClean="0"/>
              <a:t> a </a:t>
            </a:r>
            <a:r>
              <a:rPr lang="nb-NO" dirty="0" err="1" smtClean="0"/>
              <a:t>unique</a:t>
            </a:r>
            <a:r>
              <a:rPr lang="nb-NO" dirty="0" smtClean="0"/>
              <a:t> </a:t>
            </a:r>
            <a:r>
              <a:rPr lang="nb-NO" dirty="0" err="1" smtClean="0"/>
              <a:t>cultural</a:t>
            </a:r>
            <a:r>
              <a:rPr lang="nb-NO" dirty="0" smtClean="0"/>
              <a:t> </a:t>
            </a:r>
            <a:r>
              <a:rPr lang="nb-NO" dirty="0" err="1" smtClean="0"/>
              <a:t>identity</a:t>
            </a:r>
            <a:r>
              <a:rPr lang="nb-NO" dirty="0" smtClean="0"/>
              <a:t>. </a:t>
            </a:r>
            <a:r>
              <a:rPr lang="nb-NO" dirty="0" err="1" smtClean="0"/>
              <a:t>Examples</a:t>
            </a:r>
            <a:r>
              <a:rPr lang="nb-NO" dirty="0" smtClean="0"/>
              <a:t>?</a:t>
            </a:r>
          </a:p>
          <a:p>
            <a:r>
              <a:rPr lang="nb-NO" dirty="0" smtClean="0"/>
              <a:t>Immigrant </a:t>
            </a:r>
            <a:r>
              <a:rPr lang="nb-NO" dirty="0" err="1" smtClean="0"/>
              <a:t>cultures</a:t>
            </a:r>
            <a:r>
              <a:rPr lang="nb-NO" dirty="0" smtClean="0"/>
              <a:t> </a:t>
            </a:r>
            <a:r>
              <a:rPr lang="nb-NO" dirty="0" err="1" smtClean="0"/>
              <a:t>tend</a:t>
            </a:r>
            <a:r>
              <a:rPr lang="nb-NO" dirty="0" smtClean="0"/>
              <a:t> to </a:t>
            </a:r>
            <a:r>
              <a:rPr lang="nb-NO" dirty="0" err="1" smtClean="0"/>
              <a:t>influence</a:t>
            </a:r>
            <a:r>
              <a:rPr lang="nb-NO" dirty="0" smtClean="0"/>
              <a:t> host </a:t>
            </a:r>
            <a:r>
              <a:rPr lang="nb-NO" dirty="0" err="1" smtClean="0"/>
              <a:t>cultures</a:t>
            </a:r>
            <a:r>
              <a:rPr lang="nb-NO" dirty="0" smtClean="0"/>
              <a:t> more </a:t>
            </a:r>
            <a:r>
              <a:rPr lang="nb-NO" dirty="0" err="1" smtClean="0"/>
              <a:t>than</a:t>
            </a:r>
            <a:r>
              <a:rPr lang="nb-NO" dirty="0" smtClean="0"/>
              <a:t> vice </a:t>
            </a:r>
            <a:r>
              <a:rPr lang="nb-NO" dirty="0" err="1" smtClean="0"/>
              <a:t>versa-</a:t>
            </a:r>
            <a:r>
              <a:rPr lang="nb-NO" dirty="0" smtClean="0"/>
              <a:t> </a:t>
            </a:r>
            <a:r>
              <a:rPr lang="nb-NO" dirty="0" err="1" smtClean="0"/>
              <a:t>Examples</a:t>
            </a:r>
            <a:r>
              <a:rPr lang="nb-NO" dirty="0" smtClean="0"/>
              <a:t>?</a:t>
            </a:r>
          </a:p>
          <a:p>
            <a:r>
              <a:rPr lang="nb-NO" dirty="0" smtClean="0"/>
              <a:t>Poles in England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Challenges</a:t>
            </a:r>
            <a:r>
              <a:rPr lang="nb-NO" dirty="0" smtClean="0"/>
              <a:t> in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multicultural</a:t>
            </a:r>
            <a:r>
              <a:rPr lang="nb-NO" dirty="0" smtClean="0"/>
              <a:t> </a:t>
            </a:r>
            <a:r>
              <a:rPr lang="nb-NO" dirty="0" err="1" smtClean="0"/>
              <a:t>society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b-NO" dirty="0" smtClean="0"/>
              <a:t>Immigrants </a:t>
            </a:r>
            <a:r>
              <a:rPr lang="nb-NO" dirty="0" err="1" smtClean="0"/>
              <a:t>need</a:t>
            </a:r>
            <a:r>
              <a:rPr lang="nb-NO" dirty="0" smtClean="0"/>
              <a:t> to </a:t>
            </a:r>
            <a:r>
              <a:rPr lang="nb-NO" dirty="0" err="1" smtClean="0"/>
              <a:t>become</a:t>
            </a:r>
            <a:r>
              <a:rPr lang="nb-NO" dirty="0" smtClean="0"/>
              <a:t> more </a:t>
            </a:r>
            <a:r>
              <a:rPr lang="nb-NO" dirty="0" err="1" smtClean="0"/>
              <a:t>English</a:t>
            </a:r>
            <a:r>
              <a:rPr lang="nb-NO" dirty="0" smtClean="0"/>
              <a:t>?</a:t>
            </a:r>
          </a:p>
          <a:p>
            <a:r>
              <a:rPr lang="nb-NO" dirty="0" smtClean="0"/>
              <a:t>Host </a:t>
            </a:r>
            <a:r>
              <a:rPr lang="nb-NO" dirty="0" err="1" smtClean="0"/>
              <a:t>countries</a:t>
            </a:r>
            <a:r>
              <a:rPr lang="nb-NO" dirty="0" smtClean="0"/>
              <a:t> </a:t>
            </a:r>
            <a:r>
              <a:rPr lang="nb-NO" dirty="0" err="1" smtClean="0"/>
              <a:t>need</a:t>
            </a:r>
            <a:r>
              <a:rPr lang="nb-NO" dirty="0" smtClean="0"/>
              <a:t> to </a:t>
            </a:r>
            <a:r>
              <a:rPr lang="nb-NO" dirty="0" err="1" smtClean="0"/>
              <a:t>adopt</a:t>
            </a:r>
            <a:r>
              <a:rPr lang="nb-NO" dirty="0" smtClean="0"/>
              <a:t> immigrant </a:t>
            </a:r>
            <a:r>
              <a:rPr lang="nb-NO" dirty="0" err="1" smtClean="0"/>
              <a:t>traditions</a:t>
            </a:r>
            <a:r>
              <a:rPr lang="nb-NO" dirty="0" smtClean="0"/>
              <a:t>?</a:t>
            </a:r>
          </a:p>
          <a:p>
            <a:r>
              <a:rPr lang="nb-NO" dirty="0" smtClean="0"/>
              <a:t>Making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multicultural</a:t>
            </a:r>
            <a:r>
              <a:rPr lang="nb-NO" dirty="0" smtClean="0"/>
              <a:t> </a:t>
            </a:r>
            <a:r>
              <a:rPr lang="nb-NO" dirty="0" err="1" smtClean="0"/>
              <a:t>society</a:t>
            </a:r>
            <a:r>
              <a:rPr lang="nb-NO" dirty="0" smtClean="0"/>
              <a:t> </a:t>
            </a:r>
            <a:r>
              <a:rPr lang="nb-NO" dirty="0" err="1" smtClean="0"/>
              <a:t>into</a:t>
            </a:r>
            <a:r>
              <a:rPr lang="nb-NO" dirty="0" smtClean="0"/>
              <a:t> a </a:t>
            </a:r>
            <a:r>
              <a:rPr lang="nb-NO" dirty="0" err="1" smtClean="0"/>
              <a:t>unity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equally</a:t>
            </a:r>
            <a:r>
              <a:rPr lang="nb-NO" dirty="0" smtClean="0"/>
              <a:t> </a:t>
            </a:r>
            <a:r>
              <a:rPr lang="nb-NO" dirty="0" err="1" smtClean="0"/>
              <a:t>important</a:t>
            </a:r>
            <a:r>
              <a:rPr lang="nb-NO" dirty="0" smtClean="0"/>
              <a:t> </a:t>
            </a:r>
            <a:r>
              <a:rPr lang="nb-NO" dirty="0" err="1" smtClean="0"/>
              <a:t>sub-cultures</a:t>
            </a:r>
            <a:r>
              <a:rPr lang="nb-NO" dirty="0" smtClean="0"/>
              <a:t>?</a:t>
            </a:r>
          </a:p>
          <a:p>
            <a:endParaRPr lang="nb-NO" dirty="0" smtClean="0"/>
          </a:p>
          <a:p>
            <a:r>
              <a:rPr lang="nb-NO" dirty="0" smtClean="0"/>
              <a:t>Main problem in </a:t>
            </a:r>
            <a:r>
              <a:rPr lang="nb-NO" dirty="0" err="1" smtClean="0"/>
              <a:t>multicult,societies</a:t>
            </a:r>
            <a:r>
              <a:rPr lang="nb-NO" dirty="0" smtClean="0"/>
              <a:t>:</a:t>
            </a:r>
          </a:p>
          <a:p>
            <a:r>
              <a:rPr lang="nb-NO" dirty="0" err="1" smtClean="0"/>
              <a:t>Finding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best </a:t>
            </a:r>
            <a:r>
              <a:rPr lang="nb-NO" dirty="0" err="1" smtClean="0"/>
              <a:t>way</a:t>
            </a:r>
            <a:r>
              <a:rPr lang="nb-NO" dirty="0" smtClean="0"/>
              <a:t> to </a:t>
            </a:r>
            <a:r>
              <a:rPr lang="nb-NO" dirty="0" err="1" smtClean="0"/>
              <a:t>encourage</a:t>
            </a:r>
            <a:r>
              <a:rPr lang="nb-NO" dirty="0" smtClean="0"/>
              <a:t> </a:t>
            </a:r>
            <a:r>
              <a:rPr lang="nb-NO" dirty="0" err="1" smtClean="0"/>
              <a:t>diversity</a:t>
            </a:r>
            <a:r>
              <a:rPr lang="nb-NO" dirty="0" smtClean="0"/>
              <a:t> </a:t>
            </a:r>
            <a:r>
              <a:rPr lang="nb-NO" dirty="0" err="1" smtClean="0"/>
              <a:t>without</a:t>
            </a:r>
            <a:r>
              <a:rPr lang="nb-NO" dirty="0" smtClean="0"/>
              <a:t> </a:t>
            </a:r>
            <a:r>
              <a:rPr lang="nb-NO" dirty="0" err="1" smtClean="0"/>
              <a:t>causing</a:t>
            </a:r>
            <a:r>
              <a:rPr lang="nb-NO" dirty="0" smtClean="0"/>
              <a:t> </a:t>
            </a:r>
            <a:r>
              <a:rPr lang="nb-NO" dirty="0" err="1" smtClean="0"/>
              <a:t>ethnic</a:t>
            </a:r>
            <a:r>
              <a:rPr lang="nb-NO" dirty="0" smtClean="0"/>
              <a:t> </a:t>
            </a:r>
            <a:r>
              <a:rPr lang="nb-NO" dirty="0" err="1" smtClean="0"/>
              <a:t>segregation</a:t>
            </a:r>
            <a:endParaRPr lang="nb-NO" dirty="0" smtClean="0"/>
          </a:p>
          <a:p>
            <a:r>
              <a:rPr lang="nb-NO" dirty="0" err="1" smtClean="0"/>
              <a:t>Promoting</a:t>
            </a:r>
            <a:r>
              <a:rPr lang="nb-NO" dirty="0" smtClean="0"/>
              <a:t> </a:t>
            </a:r>
            <a:r>
              <a:rPr lang="nb-NO" dirty="0" err="1" smtClean="0"/>
              <a:t>cult</a:t>
            </a:r>
            <a:r>
              <a:rPr lang="nb-NO" dirty="0" smtClean="0"/>
              <a:t> </a:t>
            </a:r>
            <a:r>
              <a:rPr lang="nb-NO" dirty="0" err="1" smtClean="0"/>
              <a:t>identity</a:t>
            </a:r>
            <a:r>
              <a:rPr lang="nb-NO" dirty="0" smtClean="0"/>
              <a:t> </a:t>
            </a:r>
            <a:r>
              <a:rPr lang="nb-NO" dirty="0" err="1" smtClean="0"/>
              <a:t>through</a:t>
            </a:r>
            <a:r>
              <a:rPr lang="nb-NO" dirty="0" smtClean="0"/>
              <a:t> </a:t>
            </a:r>
            <a:r>
              <a:rPr lang="nb-NO" dirty="0" err="1" smtClean="0"/>
              <a:t>laws</a:t>
            </a:r>
            <a:r>
              <a:rPr lang="nb-NO" dirty="0" smtClean="0"/>
              <a:t> or </a:t>
            </a:r>
            <a:r>
              <a:rPr lang="nb-NO" dirty="0" err="1" smtClean="0"/>
              <a:t>changes</a:t>
            </a:r>
            <a:r>
              <a:rPr lang="nb-NO" dirty="0" smtClean="0"/>
              <a:t> in </a:t>
            </a:r>
            <a:r>
              <a:rPr lang="nb-NO" dirty="0" err="1" smtClean="0"/>
              <a:t>attitude</a:t>
            </a:r>
            <a:r>
              <a:rPr lang="nb-NO" dirty="0" smtClean="0"/>
              <a:t> is </a:t>
            </a:r>
            <a:r>
              <a:rPr lang="nb-NO" dirty="0" err="1" smtClean="0"/>
              <a:t>difficult</a:t>
            </a:r>
            <a:endParaRPr lang="nb-NO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What</a:t>
            </a:r>
            <a:r>
              <a:rPr lang="nb-NO" dirty="0" smtClean="0"/>
              <a:t> </a:t>
            </a:r>
            <a:r>
              <a:rPr lang="nb-NO" dirty="0" err="1" smtClean="0"/>
              <a:t>does</a:t>
            </a:r>
            <a:r>
              <a:rPr lang="nb-NO" dirty="0" smtClean="0"/>
              <a:t> it </a:t>
            </a:r>
            <a:r>
              <a:rPr lang="nb-NO" dirty="0" err="1" smtClean="0"/>
              <a:t>mean</a:t>
            </a:r>
            <a:r>
              <a:rPr lang="nb-NO" dirty="0" smtClean="0"/>
              <a:t> to be British?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 smtClean="0"/>
              <a:t>Tests for </a:t>
            </a:r>
            <a:r>
              <a:rPr lang="nb-NO" dirty="0" err="1" smtClean="0"/>
              <a:t>citizenship</a:t>
            </a:r>
            <a:r>
              <a:rPr lang="nb-NO" dirty="0" smtClean="0"/>
              <a:t> to make immigrants </a:t>
            </a:r>
            <a:r>
              <a:rPr lang="nb-NO" dirty="0" err="1" smtClean="0"/>
              <a:t>adjust</a:t>
            </a:r>
            <a:r>
              <a:rPr lang="nb-NO" dirty="0" smtClean="0"/>
              <a:t> </a:t>
            </a:r>
            <a:r>
              <a:rPr lang="nb-NO" dirty="0" err="1" smtClean="0"/>
              <a:t>better</a:t>
            </a:r>
            <a:endParaRPr lang="nb-NO" dirty="0" smtClean="0"/>
          </a:p>
          <a:p>
            <a:r>
              <a:rPr lang="nb-NO" dirty="0" smtClean="0"/>
              <a:t>Not  </a:t>
            </a:r>
            <a:r>
              <a:rPr lang="nb-NO" dirty="0" err="1" smtClean="0"/>
              <a:t>accepted</a:t>
            </a:r>
            <a:r>
              <a:rPr lang="nb-NO" dirty="0" smtClean="0"/>
              <a:t> as full </a:t>
            </a:r>
            <a:r>
              <a:rPr lang="nb-NO" dirty="0" err="1" smtClean="0"/>
              <a:t>citizens</a:t>
            </a:r>
            <a:r>
              <a:rPr lang="nb-NO" dirty="0" smtClean="0"/>
              <a:t>, </a:t>
            </a:r>
            <a:r>
              <a:rPr lang="nb-NO" dirty="0" err="1" smtClean="0"/>
              <a:t>even</a:t>
            </a:r>
            <a:r>
              <a:rPr lang="nb-NO" dirty="0" smtClean="0"/>
              <a:t> </a:t>
            </a:r>
            <a:r>
              <a:rPr lang="nb-NO" dirty="0" err="1" smtClean="0"/>
              <a:t>after</a:t>
            </a:r>
            <a:r>
              <a:rPr lang="nb-NO" dirty="0" smtClean="0"/>
              <a:t> </a:t>
            </a:r>
            <a:r>
              <a:rPr lang="nb-NO" dirty="0" err="1" smtClean="0"/>
              <a:t>generations</a:t>
            </a:r>
            <a:endParaRPr lang="nb-NO" dirty="0" smtClean="0"/>
          </a:p>
          <a:p>
            <a:r>
              <a:rPr lang="nb-NO" dirty="0" smtClean="0"/>
              <a:t>Immigrants must </a:t>
            </a:r>
            <a:r>
              <a:rPr lang="nb-NO" dirty="0" err="1" smtClean="0"/>
              <a:t>face</a:t>
            </a:r>
            <a:r>
              <a:rPr lang="nb-NO" dirty="0" smtClean="0"/>
              <a:t> </a:t>
            </a:r>
            <a:r>
              <a:rPr lang="nb-NO" dirty="0" err="1" smtClean="0"/>
              <a:t>assumptions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belonging</a:t>
            </a:r>
            <a:r>
              <a:rPr lang="nb-NO" dirty="0" smtClean="0"/>
              <a:t> to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country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their</a:t>
            </a:r>
            <a:r>
              <a:rPr lang="nb-NO" dirty="0" smtClean="0"/>
              <a:t> </a:t>
            </a:r>
            <a:r>
              <a:rPr lang="nb-NO" dirty="0" err="1" smtClean="0"/>
              <a:t>ancestors</a:t>
            </a:r>
            <a:r>
              <a:rPr lang="nb-NO" dirty="0" smtClean="0"/>
              <a:t>, (</a:t>
            </a:r>
            <a:r>
              <a:rPr lang="nb-NO" dirty="0" err="1" smtClean="0"/>
              <a:t>especially</a:t>
            </a:r>
            <a:r>
              <a:rPr lang="nb-NO" dirty="0" smtClean="0"/>
              <a:t> visible </a:t>
            </a:r>
            <a:r>
              <a:rPr lang="nb-NO" dirty="0" err="1" smtClean="0"/>
              <a:t>minorities</a:t>
            </a:r>
            <a:r>
              <a:rPr lang="nb-NO" dirty="0" smtClean="0"/>
              <a:t>)</a:t>
            </a:r>
          </a:p>
          <a:p>
            <a:r>
              <a:rPr lang="nb-NO" dirty="0" smtClean="0"/>
              <a:t>As </a:t>
            </a:r>
            <a:r>
              <a:rPr lang="nb-NO" dirty="0" err="1" smtClean="0"/>
              <a:t>mixed</a:t>
            </a:r>
            <a:r>
              <a:rPr lang="nb-NO" dirty="0" smtClean="0"/>
              <a:t> race </a:t>
            </a:r>
            <a:r>
              <a:rPr lang="nb-NO" dirty="0" err="1" smtClean="0"/>
              <a:t>people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fast </a:t>
            </a:r>
            <a:r>
              <a:rPr lang="nb-NO" dirty="0" err="1" smtClean="0"/>
              <a:t>growing</a:t>
            </a:r>
            <a:r>
              <a:rPr lang="nb-NO" dirty="0" smtClean="0"/>
              <a:t> in </a:t>
            </a:r>
            <a:r>
              <a:rPr lang="nb-NO" dirty="0" err="1" smtClean="0"/>
              <a:t>number</a:t>
            </a:r>
            <a:r>
              <a:rPr lang="nb-NO" dirty="0" smtClean="0"/>
              <a:t> </a:t>
            </a:r>
            <a:r>
              <a:rPr lang="nb-NO" dirty="0" err="1" smtClean="0"/>
              <a:t>their</a:t>
            </a:r>
            <a:r>
              <a:rPr lang="nb-NO" dirty="0" smtClean="0"/>
              <a:t> </a:t>
            </a:r>
            <a:r>
              <a:rPr lang="nb-NO" dirty="0" err="1" smtClean="0"/>
              <a:t>cultural</a:t>
            </a:r>
            <a:r>
              <a:rPr lang="nb-NO" dirty="0" smtClean="0"/>
              <a:t> </a:t>
            </a:r>
            <a:r>
              <a:rPr lang="nb-NO" dirty="0" err="1" smtClean="0"/>
              <a:t>identity</a:t>
            </a:r>
            <a:r>
              <a:rPr lang="nb-NO" dirty="0" smtClean="0"/>
              <a:t> is </a:t>
            </a:r>
            <a:r>
              <a:rPr lang="nb-NO" dirty="0" err="1" smtClean="0"/>
              <a:t>becoming</a:t>
            </a:r>
            <a:r>
              <a:rPr lang="nb-NO" dirty="0" smtClean="0"/>
              <a:t> </a:t>
            </a:r>
            <a:r>
              <a:rPr lang="nb-NO" dirty="0" err="1" smtClean="0"/>
              <a:t>harder</a:t>
            </a:r>
            <a:r>
              <a:rPr lang="nb-NO" dirty="0" smtClean="0"/>
              <a:t> to </a:t>
            </a:r>
            <a:r>
              <a:rPr lang="nb-NO" dirty="0" err="1" smtClean="0"/>
              <a:t>identify</a:t>
            </a:r>
            <a:r>
              <a:rPr lang="nb-NO" dirty="0" smtClean="0"/>
              <a:t> by </a:t>
            </a:r>
            <a:r>
              <a:rPr lang="nb-NO" dirty="0" err="1" smtClean="0"/>
              <a:t>typical</a:t>
            </a:r>
            <a:r>
              <a:rPr lang="nb-NO" dirty="0" smtClean="0"/>
              <a:t> features a 100 </a:t>
            </a:r>
            <a:r>
              <a:rPr lang="nb-NO" dirty="0" err="1" smtClean="0"/>
              <a:t>years</a:t>
            </a:r>
            <a:r>
              <a:rPr lang="nb-NO" dirty="0" smtClean="0"/>
              <a:t> </a:t>
            </a:r>
            <a:r>
              <a:rPr lang="nb-NO" dirty="0" err="1" smtClean="0"/>
              <a:t>ago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The post </a:t>
            </a:r>
            <a:r>
              <a:rPr lang="nb-NO" dirty="0" err="1" smtClean="0"/>
              <a:t>multicultural</a:t>
            </a:r>
            <a:r>
              <a:rPr lang="nb-NO" dirty="0" smtClean="0"/>
              <a:t> world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 err="1" smtClean="0"/>
              <a:t>Third</a:t>
            </a:r>
            <a:r>
              <a:rPr lang="nb-NO" dirty="0" smtClean="0"/>
              <a:t> </a:t>
            </a:r>
            <a:r>
              <a:rPr lang="nb-NO" dirty="0" err="1" smtClean="0"/>
              <a:t>cultures</a:t>
            </a:r>
            <a:endParaRPr lang="nb-NO" dirty="0" smtClean="0"/>
          </a:p>
          <a:p>
            <a:r>
              <a:rPr lang="nb-NO" dirty="0" err="1" smtClean="0"/>
              <a:t>Culture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ancestors</a:t>
            </a:r>
            <a:r>
              <a:rPr lang="nb-NO" dirty="0" smtClean="0"/>
              <a:t> </a:t>
            </a:r>
            <a:r>
              <a:rPr lang="nb-NO" dirty="0" err="1" smtClean="0"/>
              <a:t>mixed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culture</a:t>
            </a:r>
            <a:r>
              <a:rPr lang="nb-NO" dirty="0" smtClean="0"/>
              <a:t> in </a:t>
            </a:r>
            <a:r>
              <a:rPr lang="nb-NO" dirty="0" err="1" smtClean="0"/>
              <a:t>which</a:t>
            </a:r>
            <a:r>
              <a:rPr lang="nb-NO" dirty="0" smtClean="0"/>
              <a:t> </a:t>
            </a:r>
            <a:r>
              <a:rPr lang="nb-NO" dirty="0" err="1" smtClean="0"/>
              <a:t>they</a:t>
            </a:r>
            <a:r>
              <a:rPr lang="nb-NO" dirty="0" smtClean="0"/>
              <a:t> live</a:t>
            </a:r>
          </a:p>
          <a:p>
            <a:r>
              <a:rPr lang="nb-NO" dirty="0" smtClean="0"/>
              <a:t>VERY </a:t>
            </a:r>
            <a:r>
              <a:rPr lang="nb-NO" dirty="0" err="1" smtClean="0"/>
              <a:t>individual</a:t>
            </a:r>
            <a:r>
              <a:rPr lang="nb-NO" dirty="0" smtClean="0"/>
              <a:t>; </a:t>
            </a:r>
            <a:r>
              <a:rPr lang="nb-NO" dirty="0" err="1" smtClean="0"/>
              <a:t>each</a:t>
            </a:r>
            <a:r>
              <a:rPr lang="nb-NO" dirty="0" smtClean="0"/>
              <a:t> 3d </a:t>
            </a:r>
            <a:r>
              <a:rPr lang="nb-NO" dirty="0" err="1" smtClean="0"/>
              <a:t>culture</a:t>
            </a:r>
            <a:r>
              <a:rPr lang="nb-NO" dirty="0" smtClean="0"/>
              <a:t> </a:t>
            </a:r>
            <a:r>
              <a:rPr lang="nb-NO" dirty="0" err="1" smtClean="0"/>
              <a:t>individual</a:t>
            </a:r>
            <a:r>
              <a:rPr lang="nb-NO" dirty="0" smtClean="0"/>
              <a:t> is </a:t>
            </a:r>
            <a:r>
              <a:rPr lang="nb-NO" dirty="0" err="1" smtClean="0"/>
              <a:t>the</a:t>
            </a:r>
            <a:r>
              <a:rPr lang="nb-NO" dirty="0" smtClean="0"/>
              <a:t> sole resident </a:t>
            </a:r>
            <a:r>
              <a:rPr lang="nb-NO" dirty="0" err="1" smtClean="0"/>
              <a:t>of</a:t>
            </a:r>
            <a:r>
              <a:rPr lang="nb-NO" dirty="0" smtClean="0"/>
              <a:t> her </a:t>
            </a:r>
            <a:r>
              <a:rPr lang="nb-NO" dirty="0" err="1" smtClean="0"/>
              <a:t>own</a:t>
            </a:r>
            <a:r>
              <a:rPr lang="nb-NO" dirty="0" smtClean="0"/>
              <a:t> </a:t>
            </a:r>
            <a:r>
              <a:rPr lang="nb-NO" dirty="0" err="1" smtClean="0"/>
              <a:t>culture</a:t>
            </a:r>
            <a:endParaRPr lang="nb-NO" dirty="0" smtClean="0"/>
          </a:p>
          <a:p>
            <a:r>
              <a:rPr lang="nb-NO" dirty="0" err="1" smtClean="0"/>
              <a:t>Future</a:t>
            </a:r>
            <a:r>
              <a:rPr lang="nb-NO" dirty="0" smtClean="0"/>
              <a:t>?</a:t>
            </a:r>
          </a:p>
          <a:p>
            <a:r>
              <a:rPr lang="nb-NO" dirty="0" err="1" smtClean="0"/>
              <a:t>Perhaps</a:t>
            </a:r>
            <a:r>
              <a:rPr lang="nb-NO" dirty="0" smtClean="0"/>
              <a:t> a post- </a:t>
            </a:r>
            <a:r>
              <a:rPr lang="nb-NO" dirty="0" err="1" smtClean="0"/>
              <a:t>ethnic</a:t>
            </a:r>
            <a:r>
              <a:rPr lang="nb-NO" dirty="0" smtClean="0"/>
              <a:t> world </a:t>
            </a:r>
            <a:r>
              <a:rPr lang="nb-NO" dirty="0" err="1" smtClean="0"/>
              <a:t>where</a:t>
            </a:r>
            <a:r>
              <a:rPr lang="nb-NO" dirty="0" smtClean="0"/>
              <a:t> </a:t>
            </a:r>
            <a:r>
              <a:rPr lang="nb-NO" dirty="0" err="1" smtClean="0"/>
              <a:t>culture</a:t>
            </a:r>
            <a:r>
              <a:rPr lang="nb-NO" dirty="0" smtClean="0"/>
              <a:t> is </a:t>
            </a:r>
            <a:r>
              <a:rPr lang="nb-NO" dirty="0" err="1" smtClean="0"/>
              <a:t>based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personal </a:t>
            </a:r>
            <a:r>
              <a:rPr lang="nb-NO" dirty="0" err="1" smtClean="0"/>
              <a:t>definition</a:t>
            </a:r>
            <a:r>
              <a:rPr lang="nb-NO" dirty="0" smtClean="0"/>
              <a:t> and </a:t>
            </a:r>
            <a:r>
              <a:rPr lang="nb-NO" dirty="0" err="1" smtClean="0"/>
              <a:t>choice</a:t>
            </a:r>
            <a:r>
              <a:rPr lang="nb-NO" dirty="0" smtClean="0"/>
              <a:t>, </a:t>
            </a:r>
            <a:r>
              <a:rPr lang="nb-NO" dirty="0" err="1" smtClean="0"/>
              <a:t>rather</a:t>
            </a:r>
            <a:r>
              <a:rPr lang="nb-NO" dirty="0" smtClean="0"/>
              <a:t> </a:t>
            </a:r>
            <a:r>
              <a:rPr lang="nb-NO" dirty="0" err="1" smtClean="0"/>
              <a:t>than</a:t>
            </a:r>
            <a:r>
              <a:rPr lang="nb-NO" dirty="0" smtClean="0"/>
              <a:t> </a:t>
            </a:r>
            <a:r>
              <a:rPr lang="nb-NO" dirty="0" err="1" smtClean="0"/>
              <a:t>smth</a:t>
            </a:r>
            <a:r>
              <a:rPr lang="nb-NO" dirty="0" smtClean="0"/>
              <a:t> </a:t>
            </a:r>
            <a:r>
              <a:rPr lang="nb-NO" dirty="0" err="1" smtClean="0"/>
              <a:t>one</a:t>
            </a:r>
            <a:r>
              <a:rPr lang="nb-NO" dirty="0" smtClean="0"/>
              <a:t> is </a:t>
            </a:r>
            <a:r>
              <a:rPr lang="nb-NO" dirty="0" err="1" smtClean="0"/>
              <a:t>born</a:t>
            </a:r>
            <a:r>
              <a:rPr lang="nb-NO" dirty="0" smtClean="0"/>
              <a:t> </a:t>
            </a:r>
            <a:r>
              <a:rPr lang="nb-NO" dirty="0" err="1" smtClean="0"/>
              <a:t>into</a:t>
            </a:r>
            <a:endParaRPr lang="nb-NO" dirty="0" smtClean="0"/>
          </a:p>
          <a:p>
            <a:r>
              <a:rPr lang="nb-NO" dirty="0" smtClean="0"/>
              <a:t>In </a:t>
            </a:r>
            <a:r>
              <a:rPr lang="nb-NO" dirty="0" err="1" smtClean="0"/>
              <a:t>short</a:t>
            </a:r>
            <a:r>
              <a:rPr lang="nb-NO" dirty="0" smtClean="0"/>
              <a:t>: </a:t>
            </a:r>
            <a:r>
              <a:rPr lang="nb-NO" dirty="0" err="1" smtClean="0"/>
              <a:t>each</a:t>
            </a:r>
            <a:r>
              <a:rPr lang="nb-NO" dirty="0" smtClean="0"/>
              <a:t> </a:t>
            </a:r>
            <a:r>
              <a:rPr lang="nb-NO" dirty="0" err="1" smtClean="0"/>
              <a:t>individual</a:t>
            </a:r>
            <a:r>
              <a:rPr lang="nb-NO" dirty="0" smtClean="0"/>
              <a:t> is </a:t>
            </a:r>
            <a:r>
              <a:rPr lang="nb-NO" dirty="0" err="1" smtClean="0"/>
              <a:t>truly</a:t>
            </a:r>
            <a:r>
              <a:rPr lang="nb-NO" dirty="0" smtClean="0"/>
              <a:t> </a:t>
            </a:r>
            <a:r>
              <a:rPr lang="nb-NO" dirty="0" err="1" smtClean="0"/>
              <a:t>unique</a:t>
            </a:r>
            <a:r>
              <a:rPr lang="nb-NO" dirty="0" smtClean="0"/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file"/>
              </a:rPr>
              <a:t>South Park Video American history.docx</a:t>
            </a:r>
            <a:endParaRPr lang="en-US" smtClean="0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DEFINITION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A </a:t>
            </a:r>
            <a:r>
              <a:rPr lang="nb-NO" dirty="0" err="1" smtClean="0"/>
              <a:t>society</a:t>
            </a:r>
            <a:r>
              <a:rPr lang="nb-NO" dirty="0" smtClean="0"/>
              <a:t> marked by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influence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several</a:t>
            </a:r>
            <a:r>
              <a:rPr lang="nb-NO" dirty="0" smtClean="0"/>
              <a:t> </a:t>
            </a:r>
            <a:r>
              <a:rPr lang="nb-NO" dirty="0" err="1" smtClean="0"/>
              <a:t>distinct</a:t>
            </a:r>
            <a:r>
              <a:rPr lang="nb-NO" dirty="0" smtClean="0"/>
              <a:t> </a:t>
            </a:r>
            <a:r>
              <a:rPr lang="nb-NO" dirty="0" err="1" smtClean="0"/>
              <a:t>cultures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Why</a:t>
            </a:r>
            <a:r>
              <a:rPr lang="nb-NO" dirty="0" smtClean="0"/>
              <a:t> have </a:t>
            </a:r>
            <a:r>
              <a:rPr lang="nb-NO" dirty="0" err="1" smtClean="0"/>
              <a:t>multicultural</a:t>
            </a:r>
            <a:r>
              <a:rPr lang="nb-NO" dirty="0" smtClean="0"/>
              <a:t> </a:t>
            </a:r>
            <a:r>
              <a:rPr lang="nb-NO" dirty="0" err="1" smtClean="0"/>
              <a:t>societies</a:t>
            </a:r>
            <a:r>
              <a:rPr lang="nb-NO" dirty="0" smtClean="0"/>
              <a:t> </a:t>
            </a:r>
            <a:r>
              <a:rPr lang="nb-NO" dirty="0" err="1" smtClean="0"/>
              <a:t>developed</a:t>
            </a:r>
            <a:r>
              <a:rPr lang="nb-NO" dirty="0" smtClean="0"/>
              <a:t>?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International trade</a:t>
            </a:r>
          </a:p>
          <a:p>
            <a:r>
              <a:rPr lang="nb-NO" dirty="0" err="1" smtClean="0"/>
              <a:t>Mass</a:t>
            </a:r>
            <a:r>
              <a:rPr lang="nb-NO" dirty="0" smtClean="0"/>
              <a:t> </a:t>
            </a:r>
            <a:r>
              <a:rPr lang="nb-NO" dirty="0" err="1" smtClean="0"/>
              <a:t>immigration</a:t>
            </a:r>
            <a:r>
              <a:rPr lang="nb-NO" dirty="0" smtClean="0"/>
              <a:t> (</a:t>
            </a:r>
            <a:r>
              <a:rPr lang="nb-NO" dirty="0" err="1" smtClean="0"/>
              <a:t>the</a:t>
            </a:r>
            <a:r>
              <a:rPr lang="nb-NO" dirty="0" smtClean="0"/>
              <a:t> USA)</a:t>
            </a:r>
          </a:p>
          <a:p>
            <a:r>
              <a:rPr lang="nb-NO" dirty="0" err="1" smtClean="0"/>
              <a:t>Forced</a:t>
            </a:r>
            <a:r>
              <a:rPr lang="nb-NO" dirty="0" smtClean="0"/>
              <a:t> </a:t>
            </a:r>
            <a:r>
              <a:rPr lang="nb-NO" dirty="0" err="1" smtClean="0"/>
              <a:t>immigration</a:t>
            </a:r>
            <a:r>
              <a:rPr lang="nb-NO" dirty="0" smtClean="0"/>
              <a:t> ( </a:t>
            </a:r>
            <a:r>
              <a:rPr lang="nb-NO" dirty="0" err="1" smtClean="0"/>
              <a:t>the</a:t>
            </a:r>
            <a:r>
              <a:rPr lang="nb-NO" dirty="0" smtClean="0"/>
              <a:t> slave trade)</a:t>
            </a:r>
          </a:p>
          <a:p>
            <a:r>
              <a:rPr lang="nb-NO" dirty="0" smtClean="0"/>
              <a:t>The fall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British Empire- </a:t>
            </a:r>
            <a:r>
              <a:rPr lang="nb-NO" dirty="0" err="1" smtClean="0"/>
              <a:t>immigration</a:t>
            </a:r>
            <a:r>
              <a:rPr lang="nb-NO" dirty="0" smtClean="0"/>
              <a:t> from </a:t>
            </a:r>
            <a:r>
              <a:rPr lang="nb-NO" dirty="0" err="1" smtClean="0"/>
              <a:t>Commonwealth</a:t>
            </a:r>
            <a:r>
              <a:rPr lang="nb-NO" dirty="0" smtClean="0"/>
              <a:t> </a:t>
            </a:r>
            <a:r>
              <a:rPr lang="nb-NO" dirty="0" err="1" smtClean="0"/>
              <a:t>countries</a:t>
            </a:r>
            <a:endParaRPr lang="nb-NO" dirty="0" smtClean="0"/>
          </a:p>
          <a:p>
            <a:r>
              <a:rPr lang="nb-NO" dirty="0" smtClean="0"/>
              <a:t>Post- </a:t>
            </a:r>
            <a:r>
              <a:rPr lang="nb-NO" dirty="0" err="1" smtClean="0"/>
              <a:t>war</a:t>
            </a:r>
            <a:r>
              <a:rPr lang="nb-NO" dirty="0" smtClean="0"/>
              <a:t> </a:t>
            </a:r>
            <a:r>
              <a:rPr lang="nb-NO" dirty="0" err="1" smtClean="0"/>
              <a:t>economic</a:t>
            </a:r>
            <a:r>
              <a:rPr lang="nb-NO" dirty="0" smtClean="0"/>
              <a:t> </a:t>
            </a:r>
            <a:r>
              <a:rPr lang="nb-NO" dirty="0" err="1" smtClean="0"/>
              <a:t>recovery-</a:t>
            </a:r>
            <a:r>
              <a:rPr lang="nb-NO" dirty="0" smtClean="0"/>
              <a:t> import/ </a:t>
            </a:r>
            <a:r>
              <a:rPr lang="nb-NO" dirty="0" err="1" smtClean="0"/>
              <a:t>immigration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foreign </a:t>
            </a:r>
            <a:r>
              <a:rPr lang="nb-NO" dirty="0" err="1" smtClean="0"/>
              <a:t>workers</a:t>
            </a:r>
            <a:endParaRPr lang="nb-NO" dirty="0" smtClean="0"/>
          </a:p>
          <a:p>
            <a:r>
              <a:rPr lang="nb-NO" dirty="0" err="1" smtClean="0"/>
              <a:t>refugees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Globalization</a:t>
            </a:r>
            <a:r>
              <a:rPr lang="nb-NO" dirty="0" smtClean="0"/>
              <a:t>:  </a:t>
            </a:r>
            <a:r>
              <a:rPr lang="nb-NO" dirty="0" err="1" smtClean="0"/>
              <a:t>definition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The </a:t>
            </a:r>
            <a:r>
              <a:rPr lang="nb-NO" dirty="0" err="1" smtClean="0"/>
              <a:t>set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processes</a:t>
            </a:r>
            <a:r>
              <a:rPr lang="nb-NO" dirty="0" smtClean="0"/>
              <a:t> </a:t>
            </a:r>
            <a:r>
              <a:rPr lang="nb-NO" dirty="0" err="1" smtClean="0"/>
              <a:t>that</a:t>
            </a:r>
            <a:r>
              <a:rPr lang="nb-NO" dirty="0" smtClean="0"/>
              <a:t> have led to a more </a:t>
            </a:r>
            <a:r>
              <a:rPr lang="nb-NO" dirty="0" err="1" smtClean="0"/>
              <a:t>interconnected</a:t>
            </a:r>
            <a:r>
              <a:rPr lang="nb-NO" dirty="0" smtClean="0"/>
              <a:t> and </a:t>
            </a:r>
            <a:r>
              <a:rPr lang="nb-NO" dirty="0" err="1" smtClean="0"/>
              <a:t>multicultural</a:t>
            </a:r>
            <a:r>
              <a:rPr lang="nb-NO" dirty="0" smtClean="0"/>
              <a:t> world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Examples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these</a:t>
            </a:r>
            <a:r>
              <a:rPr lang="nb-NO" dirty="0" smtClean="0"/>
              <a:t> </a:t>
            </a:r>
            <a:r>
              <a:rPr lang="nb-NO" dirty="0" err="1" smtClean="0"/>
              <a:t>processes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Work</a:t>
            </a:r>
            <a:endParaRPr lang="nb-NO" dirty="0" smtClean="0"/>
          </a:p>
          <a:p>
            <a:r>
              <a:rPr lang="nb-NO" dirty="0" smtClean="0"/>
              <a:t>Migration </a:t>
            </a:r>
            <a:r>
              <a:rPr lang="nb-NO" dirty="0" err="1" smtClean="0"/>
              <a:t>between</a:t>
            </a:r>
            <a:r>
              <a:rPr lang="nb-NO" dirty="0" smtClean="0"/>
              <a:t> </a:t>
            </a:r>
            <a:r>
              <a:rPr lang="nb-NO" dirty="0" err="1" smtClean="0"/>
              <a:t>nations</a:t>
            </a:r>
            <a:endParaRPr lang="nb-NO" dirty="0" smtClean="0"/>
          </a:p>
          <a:p>
            <a:r>
              <a:rPr lang="nb-NO" dirty="0" err="1" smtClean="0"/>
              <a:t>Financing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training</a:t>
            </a:r>
            <a:r>
              <a:rPr lang="nb-NO" dirty="0" smtClean="0"/>
              <a:t> and </a:t>
            </a:r>
            <a:r>
              <a:rPr lang="nb-NO" dirty="0" err="1" smtClean="0"/>
              <a:t>export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highly</a:t>
            </a:r>
            <a:r>
              <a:rPr lang="nb-NO" dirty="0" smtClean="0"/>
              <a:t> </a:t>
            </a:r>
            <a:r>
              <a:rPr lang="nb-NO" dirty="0" err="1" smtClean="0"/>
              <a:t>skilled</a:t>
            </a:r>
            <a:r>
              <a:rPr lang="nb-NO" dirty="0" smtClean="0"/>
              <a:t> </a:t>
            </a:r>
            <a:r>
              <a:rPr lang="nb-NO" dirty="0" err="1" smtClean="0"/>
              <a:t>workers</a:t>
            </a:r>
            <a:r>
              <a:rPr lang="nb-NO" dirty="0" smtClean="0"/>
              <a:t> from </a:t>
            </a:r>
            <a:r>
              <a:rPr lang="nb-NO" dirty="0" err="1" smtClean="0"/>
              <a:t>the</a:t>
            </a:r>
            <a:r>
              <a:rPr lang="nb-NO" dirty="0" smtClean="0"/>
              <a:t> 3d world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Looking</a:t>
            </a:r>
            <a:r>
              <a:rPr lang="nb-NO" dirty="0" smtClean="0"/>
              <a:t> for a </a:t>
            </a:r>
            <a:r>
              <a:rPr lang="nb-NO" dirty="0" err="1" smtClean="0"/>
              <a:t>better</a:t>
            </a:r>
            <a:r>
              <a:rPr lang="nb-NO" dirty="0" smtClean="0"/>
              <a:t> </a:t>
            </a:r>
            <a:r>
              <a:rPr lang="nb-NO" dirty="0" err="1" smtClean="0"/>
              <a:t>life</a:t>
            </a:r>
            <a:r>
              <a:rPr lang="nb-NO" dirty="0" smtClean="0"/>
              <a:t/>
            </a:r>
            <a:br>
              <a:rPr lang="nb-NO" dirty="0" smtClean="0"/>
            </a:b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Illegal </a:t>
            </a:r>
            <a:r>
              <a:rPr lang="nb-NO" dirty="0" err="1" smtClean="0"/>
              <a:t>immigration</a:t>
            </a:r>
            <a:r>
              <a:rPr lang="nb-NO" dirty="0" smtClean="0"/>
              <a:t> has led to </a:t>
            </a:r>
          </a:p>
          <a:p>
            <a:r>
              <a:rPr lang="nb-NO" dirty="0" err="1" smtClean="0"/>
              <a:t>Strengthened</a:t>
            </a:r>
            <a:r>
              <a:rPr lang="nb-NO" dirty="0" smtClean="0"/>
              <a:t>  Border </a:t>
            </a:r>
            <a:r>
              <a:rPr lang="nb-NO" dirty="0" err="1" smtClean="0"/>
              <a:t>control</a:t>
            </a:r>
            <a:r>
              <a:rPr lang="nb-NO" dirty="0" smtClean="0"/>
              <a:t> </a:t>
            </a:r>
          </a:p>
          <a:p>
            <a:r>
              <a:rPr lang="nb-NO" dirty="0" err="1" smtClean="0"/>
              <a:t>Forced</a:t>
            </a:r>
            <a:r>
              <a:rPr lang="nb-NO" dirty="0" smtClean="0"/>
              <a:t> </a:t>
            </a:r>
            <a:r>
              <a:rPr lang="nb-NO" dirty="0" err="1" smtClean="0"/>
              <a:t>deportation</a:t>
            </a:r>
            <a:endParaRPr lang="nb-NO" dirty="0" smtClean="0"/>
          </a:p>
          <a:p>
            <a:r>
              <a:rPr lang="nb-NO" dirty="0" err="1" smtClean="0"/>
              <a:t>Refugees</a:t>
            </a:r>
            <a:r>
              <a:rPr lang="nb-NO" dirty="0" smtClean="0"/>
              <a:t> from </a:t>
            </a:r>
            <a:r>
              <a:rPr lang="nb-NO" dirty="0" err="1" smtClean="0"/>
              <a:t>unstable</a:t>
            </a:r>
            <a:r>
              <a:rPr lang="nb-NO" dirty="0" smtClean="0"/>
              <a:t> regions</a:t>
            </a:r>
          </a:p>
          <a:p>
            <a:r>
              <a:rPr lang="nb-NO" dirty="0" smtClean="0"/>
              <a:t>No </a:t>
            </a:r>
            <a:r>
              <a:rPr lang="nb-NO" dirty="0" err="1" smtClean="0"/>
              <a:t>social</a:t>
            </a:r>
            <a:r>
              <a:rPr lang="nb-NO" dirty="0" smtClean="0"/>
              <a:t>,  </a:t>
            </a:r>
            <a:r>
              <a:rPr lang="nb-NO" dirty="0" err="1" smtClean="0"/>
              <a:t>political</a:t>
            </a:r>
            <a:r>
              <a:rPr lang="nb-NO" dirty="0" smtClean="0"/>
              <a:t> and </a:t>
            </a:r>
            <a:r>
              <a:rPr lang="nb-NO" dirty="0" err="1" smtClean="0"/>
              <a:t>economic</a:t>
            </a:r>
            <a:r>
              <a:rPr lang="nb-NO" dirty="0" smtClean="0"/>
              <a:t> </a:t>
            </a:r>
            <a:r>
              <a:rPr lang="nb-NO" dirty="0" err="1" smtClean="0"/>
              <a:t>practises</a:t>
            </a:r>
            <a:r>
              <a:rPr lang="nb-NO" dirty="0" smtClean="0"/>
              <a:t> to </a:t>
            </a:r>
            <a:r>
              <a:rPr lang="nb-NO" dirty="0" err="1" smtClean="0"/>
              <a:t>help</a:t>
            </a:r>
            <a:endParaRPr lang="nb-NO" dirty="0" smtClean="0"/>
          </a:p>
          <a:p>
            <a:r>
              <a:rPr lang="nb-NO" dirty="0" err="1" smtClean="0"/>
              <a:t>How</a:t>
            </a:r>
            <a:r>
              <a:rPr lang="nb-NO" dirty="0" smtClean="0"/>
              <a:t> </a:t>
            </a:r>
            <a:r>
              <a:rPr lang="nb-NO" dirty="0" err="1" smtClean="0"/>
              <a:t>might</a:t>
            </a:r>
            <a:r>
              <a:rPr lang="nb-NO" dirty="0" smtClean="0"/>
              <a:t> </a:t>
            </a:r>
            <a:r>
              <a:rPr lang="nb-NO" dirty="0" err="1" smtClean="0"/>
              <a:t>this</a:t>
            </a:r>
            <a:r>
              <a:rPr lang="nb-NO" dirty="0" smtClean="0"/>
              <a:t> </a:t>
            </a:r>
            <a:r>
              <a:rPr lang="nb-NO" dirty="0" err="1" smtClean="0"/>
              <a:t>affect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West, </a:t>
            </a:r>
            <a:r>
              <a:rPr lang="nb-NO" dirty="0" err="1" smtClean="0"/>
              <a:t>which</a:t>
            </a:r>
            <a:r>
              <a:rPr lang="nb-NO" dirty="0" smtClean="0"/>
              <a:t> is </a:t>
            </a:r>
            <a:r>
              <a:rPr lang="nb-NO" dirty="0" err="1" smtClean="0"/>
              <a:t>now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least</a:t>
            </a:r>
            <a:r>
              <a:rPr lang="nb-NO" dirty="0" smtClean="0"/>
              <a:t> </a:t>
            </a:r>
            <a:r>
              <a:rPr lang="nb-NO" dirty="0" err="1" smtClean="0"/>
              <a:t>homogenous</a:t>
            </a:r>
            <a:r>
              <a:rPr lang="nb-NO" dirty="0" smtClean="0"/>
              <a:t> area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world?</a:t>
            </a:r>
          </a:p>
          <a:p>
            <a:pPr>
              <a:buNone/>
            </a:pPr>
            <a:endParaRPr lang="nb-NO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Multinational</a:t>
            </a:r>
            <a:r>
              <a:rPr lang="nb-NO" dirty="0" smtClean="0"/>
              <a:t> </a:t>
            </a:r>
            <a:r>
              <a:rPr lang="nb-NO" dirty="0" err="1" smtClean="0"/>
              <a:t>companies-</a:t>
            </a:r>
            <a:r>
              <a:rPr lang="nb-NO" dirty="0" smtClean="0"/>
              <a:t> </a:t>
            </a:r>
            <a:r>
              <a:rPr lang="nb-NO" dirty="0" err="1" smtClean="0"/>
              <a:t>how</a:t>
            </a:r>
            <a:r>
              <a:rPr lang="nb-NO" dirty="0" smtClean="0"/>
              <a:t> do </a:t>
            </a:r>
            <a:r>
              <a:rPr lang="nb-NO" dirty="0" err="1" smtClean="0"/>
              <a:t>they</a:t>
            </a:r>
            <a:r>
              <a:rPr lang="nb-NO" dirty="0" smtClean="0"/>
              <a:t> </a:t>
            </a:r>
            <a:r>
              <a:rPr lang="nb-NO" dirty="0" err="1" smtClean="0"/>
              <a:t>affect</a:t>
            </a:r>
            <a:r>
              <a:rPr lang="nb-NO" dirty="0" smtClean="0"/>
              <a:t> </a:t>
            </a:r>
            <a:r>
              <a:rPr lang="nb-NO" dirty="0" err="1" smtClean="0"/>
              <a:t>local</a:t>
            </a:r>
            <a:r>
              <a:rPr lang="nb-NO" dirty="0" smtClean="0"/>
              <a:t> bus.?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They</a:t>
            </a:r>
            <a:r>
              <a:rPr lang="nb-NO" dirty="0" smtClean="0"/>
              <a:t> </a:t>
            </a:r>
            <a:r>
              <a:rPr lang="nb-NO" dirty="0" err="1" smtClean="0"/>
              <a:t>buy</a:t>
            </a:r>
            <a:r>
              <a:rPr lang="nb-NO" dirty="0" smtClean="0"/>
              <a:t> up regional and </a:t>
            </a:r>
            <a:r>
              <a:rPr lang="nb-NO" dirty="0" err="1" smtClean="0"/>
              <a:t>national</a:t>
            </a:r>
            <a:r>
              <a:rPr lang="nb-NO" dirty="0" smtClean="0"/>
              <a:t> </a:t>
            </a:r>
            <a:r>
              <a:rPr lang="nb-NO" dirty="0" err="1" smtClean="0"/>
              <a:t>businesses</a:t>
            </a:r>
            <a:r>
              <a:rPr lang="nb-NO" dirty="0" smtClean="0"/>
              <a:t> </a:t>
            </a:r>
          </a:p>
          <a:p>
            <a:r>
              <a:rPr lang="nb-NO" dirty="0" err="1" smtClean="0"/>
              <a:t>Other</a:t>
            </a:r>
            <a:r>
              <a:rPr lang="nb-NO" dirty="0" smtClean="0"/>
              <a:t> </a:t>
            </a:r>
            <a:r>
              <a:rPr lang="nb-NO" dirty="0" err="1" smtClean="0"/>
              <a:t>effects</a:t>
            </a:r>
            <a:r>
              <a:rPr lang="nb-NO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Multicultural</a:t>
            </a:r>
            <a:r>
              <a:rPr lang="nb-NO" dirty="0" smtClean="0"/>
              <a:t> </a:t>
            </a:r>
            <a:r>
              <a:rPr lang="nb-NO" dirty="0" err="1" smtClean="0"/>
              <a:t>societies</a:t>
            </a:r>
            <a:r>
              <a:rPr lang="nb-NO" dirty="0" smtClean="0"/>
              <a:t> and </a:t>
            </a:r>
            <a:r>
              <a:rPr lang="nb-NO" dirty="0" err="1" smtClean="0"/>
              <a:t>new</a:t>
            </a:r>
            <a:r>
              <a:rPr lang="nb-NO" dirty="0" smtClean="0"/>
              <a:t> </a:t>
            </a:r>
            <a:r>
              <a:rPr lang="nb-NO" dirty="0" err="1" smtClean="0"/>
              <a:t>technology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Instant </a:t>
            </a:r>
            <a:r>
              <a:rPr lang="nb-NO" dirty="0" err="1" smtClean="0"/>
              <a:t>exchange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information</a:t>
            </a:r>
            <a:r>
              <a:rPr lang="nb-NO" dirty="0" smtClean="0"/>
              <a:t> and </a:t>
            </a:r>
            <a:r>
              <a:rPr lang="nb-NO" dirty="0" err="1" smtClean="0"/>
              <a:t>ideas</a:t>
            </a:r>
            <a:r>
              <a:rPr lang="nb-NO" dirty="0" smtClean="0"/>
              <a:t> </a:t>
            </a:r>
            <a:r>
              <a:rPr lang="nb-NO" dirty="0" err="1" smtClean="0"/>
              <a:t>now</a:t>
            </a:r>
            <a:r>
              <a:rPr lang="nb-NO" dirty="0" smtClean="0"/>
              <a:t> </a:t>
            </a:r>
            <a:r>
              <a:rPr lang="nb-NO" dirty="0" err="1" smtClean="0"/>
              <a:t>possible</a:t>
            </a:r>
            <a:r>
              <a:rPr lang="nb-NO" dirty="0" smtClean="0"/>
              <a:t> </a:t>
            </a:r>
            <a:r>
              <a:rPr lang="nb-NO" dirty="0" err="1" smtClean="0"/>
              <a:t>between</a:t>
            </a:r>
            <a:r>
              <a:rPr lang="nb-NO" dirty="0" smtClean="0"/>
              <a:t> </a:t>
            </a:r>
            <a:r>
              <a:rPr lang="nb-NO" dirty="0" err="1" smtClean="0"/>
              <a:t>ordinary</a:t>
            </a:r>
            <a:r>
              <a:rPr lang="nb-NO" dirty="0" smtClean="0"/>
              <a:t> </a:t>
            </a:r>
            <a:r>
              <a:rPr lang="nb-NO" dirty="0" err="1" smtClean="0"/>
              <a:t>people</a:t>
            </a:r>
            <a:endParaRPr lang="nb-NO" dirty="0" smtClean="0"/>
          </a:p>
          <a:p>
            <a:r>
              <a:rPr lang="nb-NO" dirty="0" err="1" smtClean="0"/>
              <a:t>Effect</a:t>
            </a:r>
            <a:r>
              <a:rPr lang="nb-NO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Multicultural</a:t>
            </a:r>
            <a:r>
              <a:rPr lang="nb-NO" dirty="0" smtClean="0"/>
              <a:t> or </a:t>
            </a:r>
            <a:r>
              <a:rPr lang="nb-NO" dirty="0" err="1" smtClean="0"/>
              <a:t>McWorld</a:t>
            </a:r>
            <a:r>
              <a:rPr lang="nb-NO" dirty="0" smtClean="0"/>
              <a:t>+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Important</a:t>
            </a:r>
            <a:r>
              <a:rPr lang="nb-NO" dirty="0" smtClean="0"/>
              <a:t> </a:t>
            </a:r>
            <a:r>
              <a:rPr lang="nb-NO" dirty="0" err="1" smtClean="0"/>
              <a:t>questions</a:t>
            </a:r>
            <a:r>
              <a:rPr lang="nb-NO" dirty="0" smtClean="0"/>
              <a:t>:</a:t>
            </a:r>
          </a:p>
          <a:p>
            <a:r>
              <a:rPr lang="nb-NO" dirty="0" smtClean="0"/>
              <a:t>The </a:t>
            </a:r>
            <a:r>
              <a:rPr lang="nb-NO" dirty="0" err="1" smtClean="0"/>
              <a:t>effects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globalization</a:t>
            </a:r>
            <a:r>
              <a:rPr lang="nb-NO" dirty="0" smtClean="0"/>
              <a:t>?</a:t>
            </a:r>
          </a:p>
          <a:p>
            <a:r>
              <a:rPr lang="nb-NO" dirty="0" err="1" smtClean="0"/>
              <a:t>Individual</a:t>
            </a:r>
            <a:r>
              <a:rPr lang="nb-NO" dirty="0" smtClean="0"/>
              <a:t> </a:t>
            </a:r>
            <a:r>
              <a:rPr lang="nb-NO" dirty="0" err="1" smtClean="0"/>
              <a:t>national</a:t>
            </a:r>
            <a:r>
              <a:rPr lang="nb-NO" dirty="0" smtClean="0"/>
              <a:t> </a:t>
            </a:r>
            <a:r>
              <a:rPr lang="nb-NO" dirty="0" err="1" smtClean="0"/>
              <a:t>cultures</a:t>
            </a:r>
            <a:r>
              <a:rPr lang="nb-NO" dirty="0" smtClean="0"/>
              <a:t> </a:t>
            </a:r>
            <a:r>
              <a:rPr lang="nb-NO" dirty="0" err="1" smtClean="0"/>
              <a:t>soon</a:t>
            </a:r>
            <a:r>
              <a:rPr lang="nb-NO" dirty="0" smtClean="0"/>
              <a:t> </a:t>
            </a:r>
            <a:r>
              <a:rPr lang="nb-NO" dirty="0" err="1" smtClean="0"/>
              <a:t>extinct</a:t>
            </a:r>
            <a:r>
              <a:rPr lang="nb-NO" dirty="0" smtClean="0"/>
              <a:t>?</a:t>
            </a:r>
          </a:p>
          <a:p>
            <a:r>
              <a:rPr lang="nb-NO" dirty="0" err="1" smtClean="0"/>
              <a:t>Americanization</a:t>
            </a:r>
            <a:r>
              <a:rPr lang="nb-NO" dirty="0" smtClean="0"/>
              <a:t>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ontorfarger - mørke">
  <a:themeElements>
    <a:clrScheme name="Kontorfarger - mørke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Kontorfarger - mørke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ntorfarger - mørke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112</TotalTime>
  <Words>624</Words>
  <Application>Microsoft Office PowerPoint</Application>
  <PresentationFormat>Skjermfremvisning (4:3)</PresentationFormat>
  <Paragraphs>93</Paragraphs>
  <Slides>17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17</vt:i4>
      </vt:variant>
    </vt:vector>
  </HeadingPairs>
  <TitlesOfParts>
    <vt:vector size="18" baseType="lpstr">
      <vt:lpstr>Kontorfarger - mørke</vt:lpstr>
      <vt:lpstr>MULTICULTURALISM</vt:lpstr>
      <vt:lpstr>DEFINITION</vt:lpstr>
      <vt:lpstr>Why have multicultural societies developed?</vt:lpstr>
      <vt:lpstr>Globalization:  definition</vt:lpstr>
      <vt:lpstr>Examples of these processes</vt:lpstr>
      <vt:lpstr>Looking for a better life </vt:lpstr>
      <vt:lpstr>Multinational companies- how do they affect local bus.?</vt:lpstr>
      <vt:lpstr>Multicultural societies and new technology</vt:lpstr>
      <vt:lpstr>Multicultural or McWorld+</vt:lpstr>
      <vt:lpstr>The role of consumerism</vt:lpstr>
      <vt:lpstr>The English language and influences of multicultural.</vt:lpstr>
      <vt:lpstr>How to enhance a multicultural identity?</vt:lpstr>
      <vt:lpstr>The USA- the situation today</vt:lpstr>
      <vt:lpstr>Challenges in the multicultural society</vt:lpstr>
      <vt:lpstr>What does it mean to be British?</vt:lpstr>
      <vt:lpstr>The post multicultural world</vt:lpstr>
      <vt:lpstr>Lysbilde 17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MULTICULTURALISM</dc:title>
  <dc:creator>Valued Acer Customer</dc:creator>
  <cp:lastModifiedBy>Valued Acer Customer</cp:lastModifiedBy>
  <cp:revision>20</cp:revision>
  <dcterms:created xsi:type="dcterms:W3CDTF">2010-09-03T08:36:57Z</dcterms:created>
  <dcterms:modified xsi:type="dcterms:W3CDTF">2010-09-07T11:57:17Z</dcterms:modified>
</cp:coreProperties>
</file>